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4" r:id="rId10"/>
    <p:sldId id="264" r:id="rId11"/>
    <p:sldId id="272" r:id="rId12"/>
    <p:sldId id="265" r:id="rId13"/>
    <p:sldId id="273" r:id="rId14"/>
    <p:sldId id="266" r:id="rId15"/>
    <p:sldId id="275" r:id="rId16"/>
    <p:sldId id="267" r:id="rId17"/>
    <p:sldId id="276" r:id="rId18"/>
    <p:sldId id="268" r:id="rId19"/>
    <p:sldId id="277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77" d="100"/>
          <a:sy n="77" d="100"/>
        </p:scale>
        <p:origin x="82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B878C-E61D-4D2C-AFDD-396B0D7DBAC7}" type="datetimeFigureOut">
              <a:rPr lang="es-US" smtClean="0"/>
              <a:t>5/2/2024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C177-4C0D-4D00-913C-53F846628206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310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CD21-22C0-4D60-A65A-7A386AC010C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4CBE-1C7A-48C1-8DEB-7BDB978B69F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95E4-FDEF-43E0-9A1E-3CD979C5022D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021-05D0-42C2-97D1-A15233C47195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CF44-C032-4616-A29E-0DFE5AF48088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7F1BC-59E1-4157-8402-1707D0ED7006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EDCA-563B-4C5C-AE40-03FE85C11D3C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E718-F7DB-4A5C-BF29-A3A2A35B1500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CD74-8EEA-4715-8C20-072F1D45A345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6A200-524E-4FA3-ADC9-233C32156CC7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7C03-F244-4E0D-A0D5-BAE52B9ECEEC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986BF-5F9D-4D9D-8C3B-BA9EFD03E26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Agustina Jolly, Vivian Smart-Stewart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A39B17-E497-7E50-76AD-13D729437A8F}"/>
              </a:ext>
            </a:extLst>
          </p:cNvPr>
          <p:cNvSpPr/>
          <p:nvPr/>
        </p:nvSpPr>
        <p:spPr>
          <a:xfrm>
            <a:off x="0" y="6194323"/>
            <a:ext cx="12192000" cy="663677"/>
          </a:xfrm>
          <a:prstGeom prst="rect">
            <a:avLst/>
          </a:prstGeom>
          <a:solidFill>
            <a:srgbClr val="003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Berkeley Engineering">
            <a:extLst>
              <a:ext uri="{FF2B5EF4-FFF2-40B4-BE49-F238E27FC236}">
                <a16:creationId xmlns:a16="http://schemas.microsoft.com/office/drawing/2014/main" id="{D363CDD6-4E1E-55E8-4744-6B04C402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5503607"/>
            <a:ext cx="4689987" cy="6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286C95-1705-1ECB-9790-9B9192C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51" y="471078"/>
            <a:ext cx="1118419" cy="11184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10E9A4-7055-3685-BD15-5A05912117B0}"/>
              </a:ext>
            </a:extLst>
          </p:cNvPr>
          <p:cNvSpPr txBox="1"/>
          <p:nvPr/>
        </p:nvSpPr>
        <p:spPr>
          <a:xfrm>
            <a:off x="9910916" y="6341495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2024</a:t>
            </a:r>
            <a:endParaRPr lang="es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  <a:blipFill>
                <a:blip r:embed="rId2"/>
                <a:stretch>
                  <a:fillRect l="-1915" t="-3631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E21128-0BF5-976E-C77C-C5FD981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C62D2-9570-E202-32AF-2F04E1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11</a:t>
            </a:fld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A65A0-F493-B16A-BEDE-61B6D1D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91" y="876376"/>
            <a:ext cx="5902617" cy="51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/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91B6F-AEB3-7222-3378-F0850A7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E0A105-ACE8-8C8C-7248-5329791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13</a:t>
            </a:fld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96333-8834-7749-8171-0DABA9B7A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5" y="847414"/>
            <a:ext cx="5969589" cy="51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2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69DA8-2E4F-11A0-3FCD-D47255E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2A5D65-677F-E7C2-141E-51F3C4D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15</a:t>
            </a:fld>
            <a:endParaRPr lang="en-US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378FEA-A926-ABE9-F615-194C2F02C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792749"/>
            <a:ext cx="6095995" cy="52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A731D3-09AD-7298-C6A3-1126F48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866C54-5A06-F488-AAFC-AA8CC66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17</a:t>
            </a:fld>
            <a:endParaRPr lang="en-US" b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D2B504-86BA-07C5-77B0-41978C00D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77" y="822566"/>
            <a:ext cx="6027046" cy="52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4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B7719-76D0-7FDB-D84A-BF27ECA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CA181-54E6-FB7F-0504-51E57F9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19</a:t>
            </a:fld>
            <a:endParaRPr lang="en-US"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BF87F1-4F14-19D2-7DF0-09DAC246F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0" y="748023"/>
            <a:ext cx="6199419" cy="53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FD95B-B185-03FB-0B58-7C83CD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  <a:p>
            <a:r>
              <a:rPr lang="en-US" dirty="0"/>
              <a:t>Need more data (longer intervals, multiple days) to notice statistically significant variations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B4BDDB-E0C2-F8C3-02EB-CA160F61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C2BED-BE31-443E-D379-DD03FE8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range comparisons</a:t>
            </a:r>
            <a:endParaRPr lang="es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941B54-ABBD-199C-768D-EF12099EA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74" y="1825625"/>
            <a:ext cx="5769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7F6852-DD17-95DA-93B7-4B7426B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2" y="1825625"/>
            <a:ext cx="5769290" cy="4351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686883-6DF7-DF54-4EB0-8493B3362E69}"/>
              </a:ext>
            </a:extLst>
          </p:cNvPr>
          <p:cNvSpPr txBox="1"/>
          <p:nvPr/>
        </p:nvSpPr>
        <p:spPr>
          <a:xfrm>
            <a:off x="769374" y="63119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2.75 keV / channel based off knowing K-40 has a known peak at 1460 keV, roughly on channel 520</a:t>
            </a:r>
            <a:endParaRPr lang="es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6B0E-7922-229A-5018-A5D0D11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77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B30B872C-6873-3A9A-5C28-A862148EF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63" y="1234383"/>
            <a:ext cx="6892789" cy="51695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0" y="1690688"/>
            <a:ext cx="4294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 correlates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B17FA-4C49-92B8-4039-DE50267D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" y="2798684"/>
            <a:ext cx="5224156" cy="394018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5029E4-12E8-0C2A-8D29-2CE528FF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locations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DAE51-5651-BF67-4D82-3E3619DB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0884B-69B0-B1BE-6C1D-BB9AE2F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5"/>
            <a:ext cx="5852172" cy="4389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CFBF-BAF3-6793-C8F0-EC7DC545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  <a:blipFill>
                <a:blip r:embed="rId2"/>
                <a:stretch>
                  <a:fillRect l="-2035" t="-4483" b="-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297969"/>
            <a:ext cx="4414874" cy="33111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78AF7-3B7D-F269-4553-3353840D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78EE20-8942-F53B-E339-77D91A56C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807551"/>
            <a:ext cx="6061768" cy="5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49B16-EF95-5BA3-7CB7-3939E7B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928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4915A-F4BF-D63B-F622-86687CD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8CF91-A577-5A44-F68B-800ABCF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9</a:t>
            </a:fld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A1D99-9F24-1B5A-F9E5-E3FCDB7AD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0" y="763305"/>
            <a:ext cx="6164080" cy="5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72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422</Words>
  <Application>Microsoft Office PowerPoint</Application>
  <PresentationFormat>Panorámica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Presentación de PowerPoint</vt:lpstr>
      <vt:lpstr>Location 2: College of Chemistry, Latimer Hall</vt:lpstr>
      <vt:lpstr>Presentación de PowerPoint</vt:lpstr>
      <vt:lpstr>Location 3: McLaughlin Patio, Construction Site</vt:lpstr>
      <vt:lpstr>Presentación de PowerPoint</vt:lpstr>
      <vt:lpstr>Location 4: Gateway Construction Site </vt:lpstr>
      <vt:lpstr>Presentación de PowerPoint</vt:lpstr>
      <vt:lpstr>Location 5: Foothill Parking Lot and Amphitheatre Construction </vt:lpstr>
      <vt:lpstr>Presentación de PowerPoint</vt:lpstr>
      <vt:lpstr>Location 6: Faculty Club </vt:lpstr>
      <vt:lpstr>Presentación de PowerPoint</vt:lpstr>
      <vt:lpstr>Location 7: Stu Gordon Stadium  </vt:lpstr>
      <vt:lpstr>Presentación de PowerPoint</vt:lpstr>
      <vt:lpstr>Irregular Data</vt:lpstr>
      <vt:lpstr>Spectrum range comparisons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</dc:title>
  <dc:creator>Vivian Smart-Stewart</dc:creator>
  <cp:lastModifiedBy>Tina Jolly</cp:lastModifiedBy>
  <cp:revision>4</cp:revision>
  <dcterms:created xsi:type="dcterms:W3CDTF">2024-04-24T21:10:20Z</dcterms:created>
  <dcterms:modified xsi:type="dcterms:W3CDTF">2024-05-02T23:42:50Z</dcterms:modified>
</cp:coreProperties>
</file>